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528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83DF1-5475-4F3D-929D-921D1B6A2C74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51380-3FED-4741-8B3E-07AD10718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Extra</a:t>
            </a:r>
            <a:r>
              <a:rPr lang="en-US" baseline="0" dirty="0" smtClean="0"/>
              <a:t>  Credit:  Why does the obelisk have hieroglyphs on it?</a:t>
            </a:r>
          </a:p>
          <a:p>
            <a:r>
              <a:rPr lang="en-US" baseline="0" dirty="0" smtClean="0"/>
              <a:t>Answer:  Theodosius moved the obelisk; </a:t>
            </a:r>
            <a:r>
              <a:rPr lang="en-US" dirty="0" smtClean="0"/>
              <a:t>This obelisk once graced the </a:t>
            </a:r>
            <a:r>
              <a:rPr lang="en-US" dirty="0" err="1" smtClean="0"/>
              <a:t>Karnak</a:t>
            </a:r>
            <a:r>
              <a:rPr lang="en-US" dirty="0" smtClean="0"/>
              <a:t> Great Temple of </a:t>
            </a:r>
            <a:r>
              <a:rPr lang="en-US" dirty="0" err="1" smtClean="0"/>
              <a:t>Amun</a:t>
            </a:r>
            <a:r>
              <a:rPr lang="en-US" dirty="0" smtClean="0"/>
              <a:t> (</a:t>
            </a:r>
            <a:r>
              <a:rPr lang="en-US" dirty="0" err="1" smtClean="0"/>
              <a:t>Amon</a:t>
            </a:r>
            <a:r>
              <a:rPr lang="en-US" dirty="0" smtClean="0"/>
              <a:t>) in ancient Thebes (now, Luxor). It was one of two erected at the south of the 7th Pylon of the Great Temple by </a:t>
            </a:r>
            <a:r>
              <a:rPr lang="en-US" dirty="0" err="1" smtClean="0"/>
              <a:t>Tuthmosis</a:t>
            </a:r>
            <a:r>
              <a:rPr lang="en-US" dirty="0" smtClean="0"/>
              <a:t> III. No one knows who ordered its removal from </a:t>
            </a:r>
            <a:r>
              <a:rPr lang="en-US" dirty="0" err="1" smtClean="0"/>
              <a:t>Karnak</a:t>
            </a:r>
            <a:r>
              <a:rPr lang="en-US" dirty="0" smtClean="0"/>
              <a:t>, or whether it was still standing when it was taken. It was transported to </a:t>
            </a:r>
            <a:r>
              <a:rPr lang="en-US" dirty="0" err="1" smtClean="0"/>
              <a:t>Alexsandria</a:t>
            </a:r>
            <a:r>
              <a:rPr lang="en-US" dirty="0" smtClean="0"/>
              <a:t> under the orders of the Byzantine (Eastern Roman) Emperor </a:t>
            </a:r>
            <a:r>
              <a:rPr lang="en-US" dirty="0" err="1" smtClean="0"/>
              <a:t>Constantius</a:t>
            </a:r>
            <a:r>
              <a:rPr lang="en-US" dirty="0" smtClean="0"/>
              <a:t> II (reigned A.D. 337-361). He is different from </a:t>
            </a:r>
            <a:r>
              <a:rPr lang="en-US" dirty="0" err="1" smtClean="0"/>
              <a:t>Constantinus</a:t>
            </a:r>
            <a:r>
              <a:rPr lang="en-US" dirty="0" smtClean="0"/>
              <a:t> II, just one letter is different ("</a:t>
            </a:r>
            <a:r>
              <a:rPr lang="en-US" dirty="0" err="1" smtClean="0"/>
              <a:t>tius</a:t>
            </a:r>
            <a:r>
              <a:rPr lang="en-US" dirty="0" smtClean="0"/>
              <a:t>" vs. "</a:t>
            </a:r>
            <a:r>
              <a:rPr lang="en-US" dirty="0" err="1" smtClean="0"/>
              <a:t>tinus</a:t>
            </a:r>
            <a:r>
              <a:rPr lang="en-US" dirty="0" smtClean="0"/>
              <a:t>"), who transported an obelisk to Rome, which is now called "Lateran Obelisk"], and then finally transported to Constantinople (now Istanbul) by the Byzantine Emperor Theodosius I (reigned A.D. 379-395). It was erected in A.D. </a:t>
            </a:r>
            <a:r>
              <a:rPr lang="en-US" smtClean="0"/>
              <a:t>390.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51380-3FED-4741-8B3E-07AD1071816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B5AC6-00C4-4686-A9B5-3ED6C4764FCC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325DC1-421D-4C81-A41B-1624215C33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B5AC6-00C4-4686-A9B5-3ED6C4764FCC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325DC1-421D-4C81-A41B-1624215C3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B5AC6-00C4-4686-A9B5-3ED6C4764FCC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325DC1-421D-4C81-A41B-1624215C3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B5AC6-00C4-4686-A9B5-3ED6C4764FCC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325DC1-421D-4C81-A41B-1624215C3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B5AC6-00C4-4686-A9B5-3ED6C4764FCC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325DC1-421D-4C81-A41B-1624215C33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B5AC6-00C4-4686-A9B5-3ED6C4764FCC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325DC1-421D-4C81-A41B-1624215C3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B5AC6-00C4-4686-A9B5-3ED6C4764FCC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325DC1-421D-4C81-A41B-1624215C3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B5AC6-00C4-4686-A9B5-3ED6C4764FCC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325DC1-421D-4C81-A41B-1624215C3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B5AC6-00C4-4686-A9B5-3ED6C4764FCC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325DC1-421D-4C81-A41B-1624215C33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B5AC6-00C4-4686-A9B5-3ED6C4764FCC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325DC1-421D-4C81-A41B-1624215C3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DB5AC6-00C4-4686-A9B5-3ED6C4764FCC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325DC1-421D-4C81-A41B-1624215C33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2DB5AC6-00C4-4686-A9B5-3ED6C4764FCC}" type="datetimeFigureOut">
              <a:rPr lang="en-US" smtClean="0"/>
              <a:pPr/>
              <a:t>3/22/2012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F325DC1-421D-4C81-A41B-1624215C33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.1243586681.obelisk-of-theodosius-hippodrom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0"/>
            <a:ext cx="41148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Bellringer</a:t>
            </a:r>
            <a:r>
              <a:rPr lang="en-US" sz="2400" smtClean="0"/>
              <a:t> </a:t>
            </a:r>
            <a:r>
              <a:rPr lang="en-US" sz="2400" smtClean="0"/>
              <a:t>3/22/2012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609600"/>
            <a:ext cx="3886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What does Hagia Sophia mean in Greek?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Who(m) started the Nika Rebellion?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Who “saved the day” during the Nika Rebellion?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What was the Hippodrome and what took place there?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60198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Complete in the </a:t>
            </a:r>
            <a:r>
              <a:rPr lang="en-US" sz="2400" smtClean="0">
                <a:solidFill>
                  <a:schemeClr val="accent4">
                    <a:lumMod val="50000"/>
                  </a:schemeClr>
                </a:solidFill>
              </a:rPr>
              <a:t>first 4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minutes.</a:t>
            </a:r>
            <a:endParaRPr lang="en-US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81600" y="457200"/>
            <a:ext cx="16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Obelisk of Theodosius at the Hippodrome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8458200" y="1524000"/>
            <a:ext cx="76200" cy="9144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96200" y="762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The Blue Mosque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5" name="Elbow Connector 14"/>
          <p:cNvCxnSpPr/>
          <p:nvPr/>
        </p:nvCxnSpPr>
        <p:spPr>
          <a:xfrm>
            <a:off x="5791994" y="1905794"/>
            <a:ext cx="837406" cy="68500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628</TotalTime>
  <Words>227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Solstice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6</cp:revision>
  <dcterms:created xsi:type="dcterms:W3CDTF">2009-11-19T12:33:24Z</dcterms:created>
  <dcterms:modified xsi:type="dcterms:W3CDTF">2012-03-22T12:30:13Z</dcterms:modified>
</cp:coreProperties>
</file>